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0"/>
            <a:ext cx="3429000" cy="1162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Котовський</a:t>
            </a:r>
            <a:r>
              <a:rPr lang="ru-RU" dirty="0" smtClean="0"/>
              <a:t> ДНЗ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 err="1" smtClean="0"/>
              <a:t>ясла-садок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629401" y="2514600"/>
            <a:ext cx="2438399" cy="12192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uk-UA" dirty="0" smtClean="0"/>
              <a:t>країна, 51112</a:t>
            </a:r>
          </a:p>
          <a:p>
            <a:r>
              <a:rPr lang="uk-UA" dirty="0" smtClean="0"/>
              <a:t>Дніпропетровської обл.</a:t>
            </a:r>
          </a:p>
          <a:p>
            <a:r>
              <a:rPr lang="uk-UA" dirty="0" err="1" smtClean="0"/>
              <a:t>Магдалинівський</a:t>
            </a:r>
            <a:r>
              <a:rPr lang="uk-UA" dirty="0" smtClean="0"/>
              <a:t> район</a:t>
            </a:r>
          </a:p>
          <a:p>
            <a:r>
              <a:rPr lang="uk-UA" dirty="0" smtClean="0"/>
              <a:t>с. </a:t>
            </a:r>
            <a:r>
              <a:rPr lang="uk-UA" dirty="0" err="1" smtClean="0"/>
              <a:t>Котовка</a:t>
            </a:r>
            <a:endParaRPr lang="uk-UA" dirty="0" smtClean="0"/>
          </a:p>
          <a:p>
            <a:r>
              <a:rPr lang="uk-UA" dirty="0" smtClean="0"/>
              <a:t>в</a:t>
            </a:r>
            <a:r>
              <a:rPr lang="uk-UA" dirty="0" smtClean="0"/>
              <a:t>ул. Пушкіна, 15 </a:t>
            </a:r>
            <a:endParaRPr lang="ru-RU" dirty="0"/>
          </a:p>
        </p:txBody>
      </p:sp>
      <p:pic>
        <p:nvPicPr>
          <p:cNvPr id="5" name="Содержимое 4" descr="20190913_100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6201" y="3657600"/>
            <a:ext cx="327660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80827_132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048000"/>
            <a:ext cx="3657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90823_102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050" y="3657600"/>
            <a:ext cx="26479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91024_102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3048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-387997cd159d405922e3934ae412a97e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0"/>
            <a:ext cx="2590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124200" y="1295400"/>
            <a:ext cx="335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Робочий день          10,5 годин</a:t>
            </a:r>
          </a:p>
          <a:p>
            <a:r>
              <a:rPr lang="uk-UA" dirty="0" smtClean="0"/>
              <a:t>Робочий тиждень  5-денний</a:t>
            </a:r>
          </a:p>
          <a:p>
            <a:r>
              <a:rPr lang="uk-UA" dirty="0" smtClean="0"/>
              <a:t>Кількість груп         </a:t>
            </a:r>
            <a:r>
              <a:rPr lang="uk-UA" sz="2400" dirty="0" smtClean="0"/>
              <a:t>2- </a:t>
            </a:r>
            <a:r>
              <a:rPr lang="uk-UA" dirty="0" smtClean="0"/>
              <a:t>ясельна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                                      -  садова</a:t>
            </a:r>
          </a:p>
          <a:p>
            <a:r>
              <a:rPr lang="uk-U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uk-UA" sz="2800" b="1" dirty="0" err="1" smtClean="0">
                <a:solidFill>
                  <a:srgbClr val="7030A0"/>
                </a:solidFill>
              </a:rPr>
              <a:t>“Веселка”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</TotalTime>
  <Words>38</Words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    Котовський ДНЗ          ясла-садок загального розвитку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Котовський ДНЗ          ясла-садок загального розвитку</dc:title>
  <dc:creator>Admin</dc:creator>
  <cp:lastModifiedBy>Admin</cp:lastModifiedBy>
  <cp:revision>8</cp:revision>
  <dcterms:created xsi:type="dcterms:W3CDTF">2019-11-19T09:54:06Z</dcterms:created>
  <dcterms:modified xsi:type="dcterms:W3CDTF">2019-11-19T11:12:48Z</dcterms:modified>
</cp:coreProperties>
</file>